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ECE78-32BE-1B0B-00D1-411BE0C2F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8EEDCC-C1C1-C7CF-6EA0-7D70F1FF3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D00F20-53B0-D25D-2E34-E93742787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067D8-537E-BDBD-2C4D-AA71F0CE9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C11AE-D77D-0B69-6724-CEFAFFDAE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51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A39B1-BE7B-4FE7-6A48-5973E4FE7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975000-4C42-ED8C-0B33-BF8156A1AC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82B71-E584-C3E3-D30C-F2B2DCEDB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E9EBE-8F72-FA17-3C2B-C7F98923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F321B-62D0-6333-395F-9BDB283AC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5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F1D10A-C043-81E0-CD32-D08B7B8A22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8ED64E-1F96-DF59-B2FA-0976FE0204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0B7AC-D69B-8C08-AC00-C63266000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002DF-EF8D-F5D5-F990-4D55823E0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E2607-07D2-8416-386D-FE909DF80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10C0A-A372-7797-BACC-482D67AA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8925E-C046-FDD9-6C77-C23414F19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666E2-B987-684D-6DD9-A8AB9532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D134D-4994-735C-976F-29A661085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DFA10-416E-4544-944A-20A2D1CA2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80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DEFDF-ACAA-287D-6CB4-1F665654F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9F1D57-1265-BE64-8794-C7EBDC799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6DBD7-AC9D-1CFB-E7C3-C8B62A2C5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094C7-7737-4C83-D4B4-7EE1709A4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7A75E-D73D-144F-FB7B-46AEC5C6A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2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69678-85CB-9F8A-EED8-9C1BB0617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0699A-35D6-7B59-4163-D34D3EF588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4091ED-8088-BD0B-3929-61D87885F5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EC26D-2CC1-DCDD-93D5-6D2B2DAA1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26C1CA-C7C3-F089-A190-94A922941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FF12E-8377-B363-16DC-94EDE03F2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02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9B53B-0441-827F-262D-8A3283BE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DB530-B1C1-5DCE-EE5A-706792089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D5443-942D-54A6-F749-DB600858C7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2A39C0-8C62-FF05-7D0D-46267297C1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87172F-FA76-C19D-24B1-2BA5AB4C0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749406-FE67-4C6B-CB8D-6D283EE7F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AD6ADC-6CCD-D5F9-D0D9-453580CE0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A4EC86-E24B-2580-CF6B-D4AFD5C19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2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C9305-7874-4B40-DDB7-67813E215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648E1E-11A6-44E7-20A5-E17D4C9EA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A58907-35B2-1EEE-2CFF-B03743C4B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815CD-2C03-DCBB-4F6E-197AD3B60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48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412647-EA05-B995-8816-5623D543F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7F6262-BF2C-9F27-780A-9C521C31A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A60104-03D5-7388-4B37-95E9F289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5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EBCBB-B7A6-CB64-928C-19C3AB1CE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B8B55-E983-A7CC-030D-FE96AB77D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BFA901-6A62-E30F-650A-FF153ECE1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FD9057-2EEF-196B-A7CC-F667CD86C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C3AC95-D3C3-9ACC-7688-AAFFE5E22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A2ECC2-4AA8-658D-75E8-35E2548E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1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4FAB0-EC51-46E8-EB4A-426A732F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7B41AE-9F3F-65F9-9A0A-64FAD806F9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F90C5B-BDEF-9DCC-373D-BAB1AE41C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0842F0-1E8B-5C2D-F1DF-BF450DC7E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2CCD5-D4B1-A92F-DEFD-1F1D2DEAC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91FD5C-852F-09B6-5915-6256DAFDE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36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7C2EDE-E6E1-3AA5-D0A0-DC67EB9F1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F374B8-3B4D-8E8F-CA6E-BD570C19B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3C2A6-E930-D4A5-FCC1-608DC83CD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480604-4C48-464D-AABC-8216C9186FFF}" type="datetimeFigureOut">
              <a:rPr lang="en-US" smtClean="0"/>
              <a:t>6/17/24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C8FC6-318C-7DFB-7A92-2B6E46BD1C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34EFE-897A-20A6-CCD4-7A1A817EA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20E769-77DA-8B44-92FB-3CA881DF8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8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BCC4771-DAB4-26C3-B50E-B7E661044ABB}"/>
              </a:ext>
            </a:extLst>
          </p:cNvPr>
          <p:cNvSpPr txBox="1">
            <a:spLocks/>
          </p:cNvSpPr>
          <p:nvPr/>
        </p:nvSpPr>
        <p:spPr>
          <a:xfrm>
            <a:off x="903700" y="3887016"/>
            <a:ext cx="3206649" cy="207842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02A78F"/>
                </a:solidFill>
                <a:latin typeface="Cambria" panose="02040503050406030204" pitchFamily="18" charset="0"/>
                <a:ea typeface="Cambria"/>
              </a:rPr>
              <a:t>Education</a:t>
            </a:r>
          </a:p>
          <a:p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Free Lectures</a:t>
            </a:r>
          </a:p>
          <a:p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Free Conference Attendance</a:t>
            </a:r>
            <a:endParaRPr lang="en-US" sz="1400" b="1" dirty="0">
              <a:latin typeface="Calibri" panose="020F0502020204030204" pitchFamily="34" charset="0"/>
              <a:ea typeface="Cambria"/>
              <a:cs typeface="Calibri" panose="020F0502020204030204" pitchFamily="34" charset="0"/>
            </a:endParaRPr>
          </a:p>
          <a:p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Student Poster Contest</a:t>
            </a:r>
          </a:p>
          <a:p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Online Learning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CDBB322-B1E7-7D3F-5445-A7B65582FA3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</a:blip>
          <a:stretch>
            <a:fillRect/>
          </a:stretch>
        </p:blipFill>
        <p:spPr>
          <a:xfrm>
            <a:off x="-2102069" y="13231"/>
            <a:ext cx="17703443" cy="3540689"/>
          </a:xfrm>
          <a:prstGeom prst="rect">
            <a:avLst/>
          </a:prstGeom>
        </p:spPr>
      </p:pic>
      <p:pic>
        <p:nvPicPr>
          <p:cNvPr id="12" name="Picture 11" descr="A black and blue circle with a black background&#10;&#10;Description automatically generated">
            <a:extLst>
              <a:ext uri="{FF2B5EF4-FFF2-40B4-BE49-F238E27FC236}">
                <a16:creationId xmlns:a16="http://schemas.microsoft.com/office/drawing/2014/main" id="{B1676117-5ED7-6C23-9CE8-11F5FE8752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9" y="6189716"/>
            <a:ext cx="1371524" cy="4087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E7E838-2978-DCDD-569B-6FAB4853AE92}"/>
              </a:ext>
            </a:extLst>
          </p:cNvPr>
          <p:cNvSpPr txBox="1"/>
          <p:nvPr/>
        </p:nvSpPr>
        <p:spPr>
          <a:xfrm>
            <a:off x="4383615" y="3910448"/>
            <a:ext cx="32066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02A78F"/>
                </a:solidFill>
                <a:latin typeface="Cambria" panose="02040503050406030204" pitchFamily="18" charset="0"/>
                <a:ea typeface="Cambria"/>
              </a:rPr>
              <a:t>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National SOIMA Leadership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Serve on ACOI Committees 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818459-1D45-2919-F58C-F65A23E3C154}"/>
              </a:ext>
            </a:extLst>
          </p:cNvPr>
          <p:cNvSpPr txBox="1"/>
          <p:nvPr/>
        </p:nvSpPr>
        <p:spPr>
          <a:xfrm>
            <a:off x="8102757" y="3924086"/>
            <a:ext cx="332126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02A78F"/>
                </a:solidFill>
                <a:latin typeface="Cambria" panose="02040503050406030204" pitchFamily="18" charset="0"/>
                <a:ea typeface="Cambria"/>
              </a:rPr>
              <a:t>Networking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Mentor Match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Special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>
                <a:latin typeface="Calibri" panose="020F0502020204030204" pitchFamily="34" charset="0"/>
                <a:ea typeface="Cambria"/>
                <a:cs typeface="Calibri" panose="020F0502020204030204" pitchFamily="34" charset="0"/>
              </a:rPr>
              <a:t>Online Community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120DED5-5C2C-00D0-A254-0217739999B8}"/>
              </a:ext>
            </a:extLst>
          </p:cNvPr>
          <p:cNvSpPr txBox="1">
            <a:spLocks/>
          </p:cNvSpPr>
          <p:nvPr/>
        </p:nvSpPr>
        <p:spPr>
          <a:xfrm>
            <a:off x="89413" y="2738897"/>
            <a:ext cx="6694565" cy="1222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latin typeface="Cambria" panose="02040503050406030204" pitchFamily="18" charset="0"/>
                <a:ea typeface="Cambria"/>
              </a:rPr>
              <a:t>Free Student Programs</a:t>
            </a:r>
            <a:endParaRPr lang="en-US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2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people standing in front of a chalkboard&#10;&#10;Description automatically generated">
            <a:extLst>
              <a:ext uri="{FF2B5EF4-FFF2-40B4-BE49-F238E27FC236}">
                <a16:creationId xmlns:a16="http://schemas.microsoft.com/office/drawing/2014/main" id="{776AB437-C42A-D895-47CC-FC6D22F5FE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36"/>
          <a:stretch/>
        </p:blipFill>
        <p:spPr>
          <a:xfrm>
            <a:off x="3325554" y="10"/>
            <a:ext cx="9669642" cy="685799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F542218-ECF1-C63C-9A15-EDD22826D89C}"/>
              </a:ext>
            </a:extLst>
          </p:cNvPr>
          <p:cNvSpPr txBox="1">
            <a:spLocks/>
          </p:cNvSpPr>
          <p:nvPr/>
        </p:nvSpPr>
        <p:spPr>
          <a:xfrm>
            <a:off x="257579" y="136633"/>
            <a:ext cx="3973385" cy="145053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n-US" sz="5200" b="1" dirty="0">
                <a:latin typeface="Cambria" panose="02040503050406030204" pitchFamily="18" charset="0"/>
              </a:rPr>
              <a:t>Connect With ACOI</a:t>
            </a:r>
          </a:p>
        </p:txBody>
      </p:sp>
      <p:pic>
        <p:nvPicPr>
          <p:cNvPr id="2" name="Picture 1" descr="A black and blue circle with a black background&#10;&#10;Description automatically generated">
            <a:extLst>
              <a:ext uri="{FF2B5EF4-FFF2-40B4-BE49-F238E27FC236}">
                <a16:creationId xmlns:a16="http://schemas.microsoft.com/office/drawing/2014/main" id="{C9D7794D-BCBD-416C-07B1-4225EC366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9" y="6189716"/>
            <a:ext cx="1371524" cy="4087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8DB6C0-09F2-D0C4-2086-0B2A1ACB23FC}"/>
              </a:ext>
            </a:extLst>
          </p:cNvPr>
          <p:cNvSpPr txBox="1"/>
          <p:nvPr/>
        </p:nvSpPr>
        <p:spPr>
          <a:xfrm>
            <a:off x="692658" y="1777755"/>
            <a:ext cx="1826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2A78F"/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Join Today: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D26C1AD0-284E-D50D-3829-AA10D1C3D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66" y="2239420"/>
            <a:ext cx="1450537" cy="14505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B6CD2D-F49A-8D6C-B94A-99D086DB6E57}"/>
              </a:ext>
            </a:extLst>
          </p:cNvPr>
          <p:cNvSpPr txBox="1"/>
          <p:nvPr/>
        </p:nvSpPr>
        <p:spPr>
          <a:xfrm>
            <a:off x="692657" y="3848287"/>
            <a:ext cx="1826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2A78F"/>
                </a:solidFill>
                <a:latin typeface="Cambria" panose="02040503050406030204" pitchFamily="18" charset="0"/>
                <a:cs typeface="Calibri" panose="020F0502020204030204" pitchFamily="34" charset="0"/>
              </a:rPr>
              <a:t>Follow us: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6644D1-E789-5B05-88C8-B4ADAEDF50C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55613" y="4399290"/>
            <a:ext cx="1450537" cy="145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69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38</Words>
  <Application>Microsoft Macintosh PowerPoint</Application>
  <PresentationFormat>Widescreen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Cambria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Katie Allen</dc:creator>
  <cp:lastModifiedBy>Katie Allen</cp:lastModifiedBy>
  <cp:revision>3</cp:revision>
  <dcterms:created xsi:type="dcterms:W3CDTF">2024-06-10T14:25:37Z</dcterms:created>
  <dcterms:modified xsi:type="dcterms:W3CDTF">2024-06-17T16:19:22Z</dcterms:modified>
</cp:coreProperties>
</file>